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60" r:id="rId1"/>
  </p:sldMasterIdLst>
  <p:notesMasterIdLst>
    <p:notesMasterId r:id="rId2"/>
  </p:notesMasterIdLst>
  <p:sldIdLst>
    <p:sldId id="292" r:id="rId3"/>
    <p:sldId id="294" r:id="rId4"/>
    <p:sldId id="295" r:id="rId5"/>
    <p:sldId id="296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4" r:id="rId14"/>
    <p:sldId id="305" r:id="rId15"/>
    <p:sldId id="306" r:id="rId16"/>
    <p:sldId id="307" r:id="rId17"/>
    <p:sldId id="308" r:id="rId18"/>
    <p:sldId id="309" r:id="rId19"/>
    <p:sldId id="311" r:id="rId20"/>
    <p:sldId id="312" r:id="rId21"/>
    <p:sldId id="313" r:id="rId22"/>
    <p:sldId id="314" r:id="rId23"/>
    <p:sldId id="315" r:id="rId24"/>
    <p:sldId id="316" r:id="rId25"/>
    <p:sldId id="317" r:id="rId26"/>
  </p:sldIdLst>
  <p:sldSz type="screen4x3" cy="6858000" cx="9144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tableStyles" Target="tableStyles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2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2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43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44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45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zh-CN" lang="en-US" smtClean="0"/>
              <a:t>Click to edit Master subtitle style</a:t>
            </a:r>
            <a:endParaRPr dirty="0" lang="en-US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2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09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9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9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9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2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14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/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19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0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2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2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4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25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26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28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9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0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1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8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9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36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37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3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4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03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altLang="zh-CN" lang="en-US" smtClean="0"/>
              <a:t>Click icon to add picture</a:t>
            </a:r>
            <a:endParaRPr dirty="0" lang="en-US"/>
          </a:p>
        </p:txBody>
      </p:sp>
      <p:sp>
        <p:nvSpPr>
          <p:cNvPr id="104860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0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0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0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.xml"/></Relationships>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altLang="zh-CN" lang="en-US"/>
          </a:p>
        </p:txBody>
      </p:sp>
      <p:sp>
        <p:nvSpPr>
          <p:cNvPr id="1048587" name="Subtitle 2"/>
          <p:cNvSpPr>
            <a:spLocks noGrp="1"/>
          </p:cNvSpPr>
          <p:nvPr>
            <p:ph type="subTitle" idx="1"/>
          </p:nvPr>
        </p:nvSpPr>
        <p:spPr>
          <a:xfrm rot="21575798">
            <a:off x="1134574" y="1208706"/>
            <a:ext cx="6858000" cy="4049122"/>
          </a:xfrm>
        </p:spPr>
        <p:txBody>
          <a:bodyPr/>
          <a:p>
            <a:r>
              <a:rPr altLang="zh-CN" lang="en-US"/>
              <a:t>S</a:t>
            </a:r>
            <a:r>
              <a:rPr altLang="zh-CN" lang="en-US"/>
              <a:t>y</a:t>
            </a:r>
            <a:r>
              <a:rPr altLang="zh-CN" lang="en-US"/>
              <a:t>l</a:t>
            </a:r>
            <a:r>
              <a:rPr altLang="zh-CN" lang="en-US"/>
              <a:t>l</a:t>
            </a:r>
            <a:r>
              <a:rPr altLang="zh-CN" lang="en-US"/>
              <a:t>ogism</a:t>
            </a:r>
            <a:r>
              <a:rPr altLang="zh-CN" lang="en-US"/>
              <a:t>:</a:t>
            </a:r>
            <a:endParaRPr altLang="zh-CN" lang="en-US"/>
          </a:p>
          <a:p>
            <a:endParaRPr altLang="zh-CN" lang="en-US"/>
          </a:p>
          <a:p>
            <a:r>
              <a:rPr altLang="zh-CN" lang="en-US"/>
              <a:t>#</a:t>
            </a:r>
            <a:r>
              <a:rPr altLang="zh-CN" lang="en-US"/>
              <a:t>i</a:t>
            </a:r>
            <a:r>
              <a:rPr altLang="zh-CN" lang="en-US"/>
              <a:t>n</a:t>
            </a:r>
            <a:r>
              <a:rPr altLang="zh-CN" lang="en-US"/>
              <a:t> </a:t>
            </a:r>
            <a:r>
              <a:rPr altLang="zh-CN" lang="en-US"/>
              <a:t>s</a:t>
            </a:r>
            <a:r>
              <a:rPr altLang="zh-CN" lang="en-US"/>
              <a:t>yllogism</a:t>
            </a:r>
            <a:r>
              <a:rPr altLang="zh-CN" lang="en-US"/>
              <a:t>,</a:t>
            </a:r>
            <a:r>
              <a:rPr altLang="zh-CN" lang="en-US"/>
              <a:t> </a:t>
            </a:r>
            <a:r>
              <a:rPr altLang="zh-CN" lang="en-US"/>
              <a:t>a</a:t>
            </a:r>
            <a:r>
              <a:rPr altLang="zh-CN" lang="en-US"/>
              <a:t> </a:t>
            </a:r>
            <a:r>
              <a:rPr altLang="zh-CN" lang="en-US"/>
              <a:t>set </a:t>
            </a:r>
            <a:r>
              <a:rPr altLang="zh-CN" lang="en-US"/>
              <a:t>of </a:t>
            </a:r>
            <a:r>
              <a:rPr altLang="zh-CN" lang="en-US"/>
              <a:t>question </a:t>
            </a:r>
            <a:r>
              <a:rPr altLang="zh-CN" lang="en-US"/>
              <a:t>along </a:t>
            </a:r>
            <a:r>
              <a:rPr altLang="zh-CN" lang="en-US"/>
              <a:t>w</a:t>
            </a:r>
            <a:r>
              <a:rPr altLang="zh-CN" lang="en-US"/>
              <a:t>i</a:t>
            </a:r>
            <a:r>
              <a:rPr altLang="zh-CN" lang="en-US"/>
              <a:t>t</a:t>
            </a:r>
            <a:r>
              <a:rPr altLang="zh-CN" lang="en-US"/>
              <a:t>h</a:t>
            </a:r>
            <a:r>
              <a:rPr altLang="zh-CN" lang="en-US"/>
              <a:t> </a:t>
            </a:r>
            <a:r>
              <a:rPr altLang="zh-CN" lang="en-US"/>
              <a:t>t</a:t>
            </a:r>
            <a:r>
              <a:rPr altLang="zh-CN" lang="en-US"/>
              <a:t>w</a:t>
            </a:r>
            <a:r>
              <a:rPr altLang="zh-CN" lang="en-US"/>
              <a:t>o</a:t>
            </a:r>
            <a:r>
              <a:rPr altLang="zh-CN" lang="en-US"/>
              <a:t> </a:t>
            </a:r>
            <a:r>
              <a:rPr altLang="zh-CN" lang="en-US"/>
              <a:t>o</a:t>
            </a:r>
            <a:r>
              <a:rPr altLang="zh-CN" lang="en-US"/>
              <a:t>r</a:t>
            </a:r>
            <a:r>
              <a:rPr altLang="zh-CN" lang="en-US"/>
              <a:t> </a:t>
            </a:r>
            <a:r>
              <a:rPr altLang="zh-CN" lang="en-US"/>
              <a:t>m</a:t>
            </a:r>
            <a:r>
              <a:rPr altLang="zh-CN" lang="en-US"/>
              <a:t>o</a:t>
            </a:r>
            <a:r>
              <a:rPr altLang="zh-CN" lang="en-US"/>
              <a:t>r</a:t>
            </a:r>
            <a:r>
              <a:rPr altLang="zh-CN" lang="en-US"/>
              <a:t>e</a:t>
            </a:r>
            <a:r>
              <a:rPr altLang="zh-CN" lang="en-US"/>
              <a:t> </a:t>
            </a:r>
            <a:r>
              <a:rPr altLang="zh-CN" lang="en-US"/>
              <a:t>a</a:t>
            </a:r>
            <a:r>
              <a:rPr altLang="zh-CN" lang="en-US"/>
              <a:t>r</a:t>
            </a:r>
            <a:r>
              <a:rPr altLang="zh-CN" lang="en-US"/>
              <a:t>g</a:t>
            </a:r>
            <a:r>
              <a:rPr altLang="zh-CN" lang="en-US"/>
              <a:t>u</a:t>
            </a:r>
            <a:r>
              <a:rPr altLang="zh-CN" lang="en-US"/>
              <a:t>m</a:t>
            </a:r>
            <a:r>
              <a:rPr altLang="zh-CN" lang="en-US"/>
              <a:t>e</a:t>
            </a:r>
            <a:r>
              <a:rPr altLang="zh-CN" lang="en-US"/>
              <a:t>nt </a:t>
            </a:r>
            <a:r>
              <a:rPr altLang="zh-CN" lang="en-US"/>
              <a:t>w</a:t>
            </a:r>
            <a:r>
              <a:rPr altLang="zh-CN" lang="en-US"/>
              <a:t>i</a:t>
            </a:r>
            <a:r>
              <a:rPr altLang="zh-CN" lang="en-US"/>
              <a:t>l</a:t>
            </a:r>
            <a:r>
              <a:rPr altLang="zh-CN" lang="en-US"/>
              <a:t>l</a:t>
            </a:r>
            <a:r>
              <a:rPr altLang="zh-CN" lang="en-US"/>
              <a:t> </a:t>
            </a:r>
            <a:r>
              <a:rPr altLang="zh-CN" lang="en-US"/>
              <a:t>be </a:t>
            </a:r>
            <a:r>
              <a:rPr altLang="zh-CN" lang="en-US"/>
              <a:t>g</a:t>
            </a:r>
            <a:r>
              <a:rPr altLang="zh-CN" lang="en-US"/>
              <a:t>i</a:t>
            </a:r>
            <a:r>
              <a:rPr altLang="zh-CN" lang="en-US"/>
              <a:t>v</a:t>
            </a:r>
            <a:r>
              <a:rPr altLang="zh-CN" lang="en-US"/>
              <a:t>e</a:t>
            </a:r>
            <a:r>
              <a:rPr altLang="zh-CN" lang="en-US"/>
              <a:t>n</a:t>
            </a:r>
            <a:r>
              <a:rPr altLang="zh-CN" lang="en-US"/>
              <a:t>,</a:t>
            </a:r>
            <a:r>
              <a:rPr altLang="zh-CN" lang="en-US"/>
              <a:t> </a:t>
            </a:r>
            <a:r>
              <a:rPr altLang="zh-CN" lang="en-US"/>
              <a:t>y</a:t>
            </a:r>
            <a:r>
              <a:rPr altLang="zh-CN" lang="en-US"/>
              <a:t>o</a:t>
            </a:r>
            <a:r>
              <a:rPr altLang="zh-CN" lang="en-US"/>
              <a:t>u</a:t>
            </a:r>
            <a:r>
              <a:rPr altLang="zh-CN" lang="en-US"/>
              <a:t> </a:t>
            </a:r>
            <a:r>
              <a:rPr altLang="zh-CN" lang="en-US"/>
              <a:t>have </a:t>
            </a:r>
            <a:r>
              <a:rPr altLang="zh-CN" lang="en-US"/>
              <a:t>to </a:t>
            </a:r>
            <a:r>
              <a:rPr altLang="zh-CN" lang="en-US"/>
              <a:t>d</a:t>
            </a:r>
            <a:r>
              <a:rPr altLang="zh-CN" lang="en-US"/>
              <a:t>e</a:t>
            </a:r>
            <a:r>
              <a:rPr altLang="zh-CN" lang="en-US"/>
              <a:t>d</a:t>
            </a:r>
            <a:r>
              <a:rPr altLang="zh-CN" lang="en-US"/>
              <a:t>u</a:t>
            </a:r>
            <a:r>
              <a:rPr altLang="zh-CN" lang="en-US"/>
              <a:t>c</a:t>
            </a:r>
            <a:r>
              <a:rPr altLang="zh-CN" lang="en-US"/>
              <a:t>e</a:t>
            </a:r>
            <a:r>
              <a:rPr altLang="zh-CN" lang="en-US"/>
              <a:t> </a:t>
            </a:r>
            <a:r>
              <a:rPr altLang="zh-CN" lang="en-US"/>
              <a:t>t</a:t>
            </a:r>
            <a:r>
              <a:rPr altLang="zh-CN" lang="en-US"/>
              <a:t>h</a:t>
            </a:r>
            <a:r>
              <a:rPr altLang="zh-CN" lang="en-US"/>
              <a:t>e</a:t>
            </a:r>
            <a:r>
              <a:rPr altLang="zh-CN" lang="en-US"/>
              <a:t> </a:t>
            </a:r>
            <a:r>
              <a:rPr altLang="zh-CN" lang="en-US"/>
              <a:t>c</a:t>
            </a:r>
            <a:r>
              <a:rPr altLang="zh-CN" lang="en-US"/>
              <a:t>o</a:t>
            </a:r>
            <a:r>
              <a:rPr altLang="zh-CN" lang="en-US"/>
              <a:t>n</a:t>
            </a:r>
            <a:r>
              <a:rPr altLang="zh-CN" lang="en-US"/>
              <a:t>c</a:t>
            </a:r>
            <a:r>
              <a:rPr altLang="zh-CN" lang="en-US"/>
              <a:t>l</a:t>
            </a:r>
            <a:r>
              <a:rPr altLang="zh-CN" lang="en-US"/>
              <a:t>u</a:t>
            </a:r>
            <a:r>
              <a:rPr altLang="zh-CN" lang="en-US"/>
              <a:t>s</a:t>
            </a:r>
            <a:r>
              <a:rPr altLang="zh-CN" lang="en-US"/>
              <a:t>ion </a:t>
            </a:r>
            <a:r>
              <a:rPr altLang="zh-CN" lang="en-US"/>
              <a:t>a</a:t>
            </a:r>
            <a:r>
              <a:rPr altLang="zh-CN" lang="en-US"/>
              <a:t>c</a:t>
            </a:r>
            <a:r>
              <a:rPr altLang="zh-CN" lang="en-US"/>
              <a:t>c</a:t>
            </a:r>
            <a:r>
              <a:rPr altLang="zh-CN" lang="en-US"/>
              <a:t>o</a:t>
            </a:r>
            <a:r>
              <a:rPr altLang="zh-CN" lang="en-US"/>
              <a:t>r</a:t>
            </a:r>
            <a:r>
              <a:rPr altLang="zh-CN" lang="en-US"/>
              <a:t>d</a:t>
            </a:r>
            <a:r>
              <a:rPr altLang="zh-CN" lang="en-US"/>
              <a:t>i</a:t>
            </a:r>
            <a:r>
              <a:rPr altLang="zh-CN" lang="en-US"/>
              <a:t>ngly</a:t>
            </a:r>
            <a:r>
              <a:rPr altLang="zh-CN" lang="en-US"/>
              <a:t>.</a:t>
            </a:r>
            <a:endParaRPr altLang="zh-CN" lang="en-US"/>
          </a:p>
          <a:p>
            <a:r>
              <a:rPr altLang="zh-CN" lang="en-US"/>
              <a:t>*</a:t>
            </a:r>
            <a:r>
              <a:rPr altLang="zh-CN" lang="en-US"/>
              <a:t>U</a:t>
            </a:r>
            <a:r>
              <a:rPr altLang="zh-CN" lang="en-US"/>
              <a:t>s</a:t>
            </a:r>
            <a:r>
              <a:rPr altLang="zh-CN" lang="en-US"/>
              <a:t>e</a:t>
            </a:r>
            <a:r>
              <a:rPr altLang="zh-CN" lang="en-US"/>
              <a:t> </a:t>
            </a:r>
            <a:r>
              <a:rPr altLang="zh-CN" lang="en-US"/>
              <a:t>v</a:t>
            </a:r>
            <a:r>
              <a:rPr altLang="zh-CN" lang="en-US"/>
              <a:t>e</a:t>
            </a:r>
            <a:r>
              <a:rPr altLang="zh-CN" lang="en-US"/>
              <a:t>n</a:t>
            </a:r>
            <a:r>
              <a:rPr altLang="zh-CN" lang="en-US"/>
              <a:t>n</a:t>
            </a:r>
            <a:r>
              <a:rPr altLang="zh-CN" lang="en-US"/>
              <a:t> </a:t>
            </a:r>
            <a:r>
              <a:rPr altLang="zh-CN" lang="en-US"/>
              <a:t>d</a:t>
            </a:r>
            <a:r>
              <a:rPr altLang="zh-CN" lang="en-US"/>
              <a:t>iagrams</a:t>
            </a:r>
            <a:endParaRPr altLang="zh-CN" lang="en-US"/>
          </a:p>
          <a:p>
            <a:r>
              <a:rPr altLang="zh-CN" lang="en-US"/>
              <a:t>*</a:t>
            </a:r>
            <a:r>
              <a:rPr altLang="zh-CN" lang="en-US"/>
              <a:t>I</a:t>
            </a:r>
            <a:r>
              <a:rPr altLang="zh-CN" lang="en-US"/>
              <a:t>nference</a:t>
            </a:r>
            <a:r>
              <a:rPr altLang="zh-CN" lang="en-US"/>
              <a:t>=</a:t>
            </a:r>
            <a:r>
              <a:rPr altLang="zh-CN" lang="en-US"/>
              <a:t> </a:t>
            </a:r>
            <a:r>
              <a:rPr altLang="zh-CN" lang="en-US"/>
              <a:t>conclusion </a:t>
            </a:r>
            <a:endParaRPr altLang="zh-CN"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3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64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2097155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024929" y="0"/>
            <a:ext cx="7094141" cy="6858000"/>
          </a:xfrm>
          <a:prstGeom prst="rect"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66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68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2097156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737949" y="0"/>
            <a:ext cx="5668102" cy="6858000"/>
          </a:xfrm>
          <a:prstGeom prst="rect"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70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72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2097157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654339" y="0"/>
            <a:ext cx="5835321" cy="6858000"/>
          </a:xfrm>
          <a:prstGeom prst="rect"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74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5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76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2097158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623685" y="0"/>
            <a:ext cx="5896630" cy="6858000"/>
          </a:xfrm>
          <a:prstGeom prst="rect"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7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78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1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82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2097160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692140" y="0"/>
            <a:ext cx="5759719" cy="6858000"/>
          </a:xfrm>
          <a:prstGeom prst="rect"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84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48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5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86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2097161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315179" y="0"/>
            <a:ext cx="6513641" cy="6858000"/>
          </a:xfrm>
          <a:prstGeom prst="rect"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7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88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90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1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92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3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94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9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50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52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2097152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262937" y="0"/>
            <a:ext cx="4618126" cy="6858000"/>
          </a:xfrm>
          <a:prstGeom prst="rect"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54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56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2097153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2313050" y="0"/>
            <a:ext cx="4517900" cy="6858000"/>
          </a:xfrm>
          <a:prstGeom prst="rect"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58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60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2097154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629842" y="0"/>
            <a:ext cx="5884315" cy="6858000"/>
          </a:xfrm>
          <a:prstGeom prst="rect"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1048662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Office</Application>
  <ScaleCrop>0</ScaleCrop>
  <LinksUpToDate>0</LinksUpToDate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>V2312</dc:creator>
  <dcterms:created xsi:type="dcterms:W3CDTF">2015-05-11T22:30:45Z</dcterms:created>
  <dcterms:modified xsi:type="dcterms:W3CDTF">2024-02-03T15:43:53Z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792e33aa4ed24377a93e0169ffed3adf</vt:lpwstr>
  </property>
</Properties>
</file>